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6" r:id="rId13"/>
    <p:sldId id="335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10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9" r:id="rId68"/>
    <p:sldId id="381" r:id="rId69"/>
    <p:sldId id="382" r:id="rId70"/>
    <p:sldId id="383" r:id="rId71"/>
    <p:sldId id="384" r:id="rId72"/>
    <p:sldId id="385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7D65-ACE9-4D2E-B6CE-759914E11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BD9BF1-D8E9-4488-88A6-E7255D9FA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3CE7A0-9939-4940-819B-99650C23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BF716-2579-42D6-BF45-E1CDF450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34CC71-A255-4606-9339-F80A2D90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0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E48AE-1B3E-4277-A000-ADA058AB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900929-D404-46EF-A081-504CCB6D6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8C4EB-9C57-4A1A-9886-89053814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8D61B-5764-4D11-823F-BAEC9C31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E3AE4-EFBB-4BFF-8D1C-DD43E1A9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1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A6CC4B-9166-43E7-8014-258342878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CC8955-AD4E-4BE7-8F08-22A2B127D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25E35-BA48-4675-8895-3FDE53DB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CACAD-C499-491E-8910-37455C03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316B1-41AB-41F8-9717-26BAFD8E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62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3C98C-9687-4BED-A4BE-F014C04D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45A23-96BD-4CB4-93D1-7B2968538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769329-47BD-4CCB-8DB6-7237CA64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A25EDC-9145-40A4-BBAF-CFA1C9F4A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31E006-97B5-4E3D-AFB1-9E92DB82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58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52D1A-450A-42D9-BE14-FEF88DFB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9F1872-A191-4241-B78D-7AC1F4E31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DF74BE-1C58-4B49-BA74-843EE61C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BA2AF-7DF0-4979-B4EC-C8335211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0845D-5632-48BD-ADC6-9A98E51D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94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F1E2D-47B5-40D2-A270-00402D1F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A9DEAC-7942-4904-B9D7-47771B2EC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A15F78-465E-42F6-98AD-81D977519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6356D4-E792-47D4-9F5F-4D801603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4C0658-70B7-415E-BBD6-E023E039B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EDAF98-87AA-44C9-A115-2E80798E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28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AD592-661D-4C54-9F3C-C86F61FD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2E1ECA-FB0D-45E6-B56D-B49F8DF0C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313020-2097-4822-8E70-940D2592A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C4BF7F-68FE-4C4E-B9E4-E32E17D9C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7F0AE5-477F-448A-B561-EED5980C2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5775DA-8412-4604-BBB5-95E0610F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984F33-55DE-42CF-B5C0-6027A9F6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17120D-8A3A-425B-B615-30B748F0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0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93585-59CF-42BF-9844-F1D6992C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1C3A19-622C-41AC-B493-653FF454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2A4482-052C-4643-BCE6-0DF9F10C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F7B369-35F6-4F35-9647-64BC6E72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24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0D3F84-93E9-4D6D-ADE1-9192576E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5E50EF-3A7E-459E-BB82-BBCBB6B5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8F79D0-A4A5-4A5E-9FBE-F6907544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99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4BA4D-C680-4DBC-ABD3-6BC5AA31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FF12E-68B7-4D4D-B8F8-6D08473B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E34264-2160-43F1-8396-DEFD511F3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1C2A2C-E678-403A-B9B7-4718A010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B2D1A1-55E9-4804-B9BD-C89ACA50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5238D-FD05-4B16-9BBD-767B44B0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56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75F1E-2D3A-4376-8AB8-EBC0BA0C2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70836F-166A-4328-AB94-3CADF072E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08183E-06BC-4547-AFD9-BBDBE1183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D9B4BF-37EF-4EFB-976F-CF7BD13C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EC7F-C3B7-49F0-B7B4-31FC429EDDBA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3D2A16-1BC2-48F6-A841-5AB178EE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DA5E6B-86EA-4552-9CD8-2AB8624A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4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24A507-1A5D-4528-A324-4E18C7B7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811E61-5B64-4CD7-9135-0FACBB55E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1015D-BD6C-41F7-85E5-967023AA5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1EC7F-C3B7-49F0-B7B4-31FC429EDDBA}" type="datetimeFigureOut">
              <a:rPr lang="zh-CN" altLang="en-US" smtClean="0"/>
              <a:t>2021/9/5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16CE8D-FB34-46FE-9AD0-3E8172F86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1B1399-79ED-4A8D-BC8F-2C29283B4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E8AAC-EFE6-49E5-99C3-6F51BC6B5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83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7637"/>
            <a:ext cx="116871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4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2400"/>
            <a:ext cx="116776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9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7637"/>
            <a:ext cx="116681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8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8112"/>
            <a:ext cx="116586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7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8112"/>
            <a:ext cx="116776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61925"/>
            <a:ext cx="116490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3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8112"/>
            <a:ext cx="116776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9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6687"/>
            <a:ext cx="116967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4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7637"/>
            <a:ext cx="116967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2875"/>
            <a:ext cx="11696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18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2875"/>
            <a:ext cx="116776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7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57162"/>
            <a:ext cx="116967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9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52400"/>
            <a:ext cx="116871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79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7637"/>
            <a:ext cx="116681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2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2875"/>
            <a:ext cx="11696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3350"/>
            <a:ext cx="116967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16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52400"/>
            <a:ext cx="117062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4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38112"/>
            <a:ext cx="117062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74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" y="138112"/>
            <a:ext cx="116776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61925"/>
            <a:ext cx="116490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2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66675"/>
            <a:ext cx="119443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5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8112"/>
            <a:ext cx="116586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80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361950"/>
            <a:ext cx="108585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69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00012"/>
            <a:ext cx="118205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2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0012"/>
            <a:ext cx="117919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73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80975"/>
            <a:ext cx="115347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5737"/>
            <a:ext cx="115443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3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5737"/>
            <a:ext cx="115443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46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71450"/>
            <a:ext cx="1155382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25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1450"/>
            <a:ext cx="115347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50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1450"/>
            <a:ext cx="115347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9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76212"/>
            <a:ext cx="115157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9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8587"/>
            <a:ext cx="116776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99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76212"/>
            <a:ext cx="115252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1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14312"/>
            <a:ext cx="114204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43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38125"/>
            <a:ext cx="113728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09550"/>
            <a:ext cx="11391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65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28600"/>
            <a:ext cx="114014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93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3837"/>
            <a:ext cx="11430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84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9075"/>
            <a:ext cx="114109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5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4312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0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28600"/>
            <a:ext cx="114014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13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3837"/>
            <a:ext cx="11430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7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2400"/>
            <a:ext cx="116681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96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95262"/>
            <a:ext cx="114204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45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19075"/>
            <a:ext cx="114395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38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2875"/>
            <a:ext cx="116871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92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2875"/>
            <a:ext cx="116776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39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7637"/>
            <a:ext cx="116776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37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7637"/>
            <a:ext cx="116776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02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52400"/>
            <a:ext cx="117062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97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52400"/>
            <a:ext cx="116395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38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2875"/>
            <a:ext cx="117348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69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47637"/>
            <a:ext cx="117062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2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7162"/>
            <a:ext cx="116776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960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19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00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06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52400"/>
            <a:ext cx="116490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36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8587"/>
            <a:ext cx="116967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96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9" y="142875"/>
            <a:ext cx="116776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4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8587"/>
            <a:ext cx="116967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615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3825"/>
            <a:ext cx="116776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06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3350"/>
            <a:ext cx="116967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264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898" r="4898"/>
          <a:stretch/>
        </p:blipFill>
        <p:spPr>
          <a:xfrm>
            <a:off x="-1" y="533400"/>
            <a:ext cx="1219200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8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7162"/>
            <a:ext cx="116681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87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6687"/>
            <a:ext cx="116967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32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33350"/>
            <a:ext cx="117062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2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52400"/>
            <a:ext cx="117252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3350"/>
            <a:ext cx="116586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2875"/>
            <a:ext cx="116681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06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3674</TotalTime>
  <Words>0</Words>
  <Application>Microsoft Office PowerPoint</Application>
  <PresentationFormat>宽屏</PresentationFormat>
  <Paragraphs>0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JunJiang</cp:lastModifiedBy>
  <cp:revision>5</cp:revision>
  <dcterms:created xsi:type="dcterms:W3CDTF">2021-02-22T15:53:25Z</dcterms:created>
  <dcterms:modified xsi:type="dcterms:W3CDTF">2021-09-07T12:15:34Z</dcterms:modified>
</cp:coreProperties>
</file>